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84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6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6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4114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63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2923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37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610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3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37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0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68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655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03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40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8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AA915-D851-48CA-93AE-F98B287D8FD3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3BC58EC-0D0E-4638-B7FB-6EAC02DA5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7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23012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我做基督兵丁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4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Onward Christian Soldiers</a:t>
            </a:r>
            <a:endParaRPr lang="en-US" sz="44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0293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心思舉動端正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Sim-su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toan-cheng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如手持光燈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are not divided,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one body we;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964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求主助我一生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it-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遵從主命令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Chun-tha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beng-leng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One in hope and doctrine,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One in charity.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3414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求主施大權能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牽我無時停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Onward, Christian soldiers,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Marching as to war,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6365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求主領我向前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到永活天庭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 cross of Jesus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Going on before.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1130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我做救主見證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當好胆向前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Crowns and thrones may perish,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Kingdoms rise and wane,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8356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倚靠聖神權能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Oa-kho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助我心堅定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the Church of Jesus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constant will remain;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6303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報傳救贖恩情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領罪人歸誠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choe-jin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Gates of hell can never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‘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gainst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that Church prevail;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756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求主助我闡明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chhian-beng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使我會得勝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have Christ’s own promise,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that cannot fail.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9342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求主施大權能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牽我無時停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Onward, Christian soldiers,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Marching as to war,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3543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求主領我向前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到永活天庭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 cross of Jesus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Going on before.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018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我做基督兵丁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當好胆進前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ho-ta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Onward Christian soldiers,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Marching as to war,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2970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器械當常修整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Khi-hai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勤謹莫愛閒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 cross of Jesus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Going on before;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9387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時刻與惡相爭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不可失儆醒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Christ, the royal Master,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Leads against the foe;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144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求主助我勇猛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iong-beng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使我會得勝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Forward into battle,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See His banners go.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0224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求主施大權能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koan-leng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牽我無時停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Onward, Christian soldiers,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Marching as to war,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9300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求主領我向前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hiong-cheng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到永活天庭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Thian-teng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 cross of Jesus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Going on before.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1475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我做耶穌學生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hak-seng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當有好品行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ho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phin-heng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a mighty army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Moves the church of God;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8647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時常勤讀聖經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道理就漸明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To-li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Brothers we are treading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where the saints have trod;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779281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108</TotalTime>
  <Words>633</Words>
  <Application>Microsoft Office PowerPoint</Application>
  <PresentationFormat>On-screen Show (4:3)</PresentationFormat>
  <Paragraphs>134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我做基督兵丁 Onward Christian Soldiers</dc:title>
  <dc:creator>GGC Tech</dc:creator>
  <cp:lastModifiedBy>ggctech</cp:lastModifiedBy>
  <cp:revision>17</cp:revision>
  <dcterms:created xsi:type="dcterms:W3CDTF">2017-07-05T08:27:31Z</dcterms:created>
  <dcterms:modified xsi:type="dcterms:W3CDTF">2018-11-24T09:05:21Z</dcterms:modified>
</cp:coreProperties>
</file>